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1562" autoAdjust="0"/>
  </p:normalViewPr>
  <p:slideViewPr>
    <p:cSldViewPr snapToGrid="0">
      <p:cViewPr varScale="1">
        <p:scale>
          <a:sx n="49" d="100"/>
          <a:sy n="49" d="100"/>
        </p:scale>
        <p:origin x="864" y="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50DB1-9148-4207-B169-C1F8FA2C844A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12EE9-ED36-4D44-A9D6-A597C0BF2A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6121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DA064-E3A6-4012-9233-1CC378300094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28CFBCBB-DE1A-40E0-A218-0310773F5E98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124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DA064-E3A6-4012-9233-1CC378300094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FBCBB-DE1A-40E0-A218-0310773F5E98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625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DA064-E3A6-4012-9233-1CC378300094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FBCBB-DE1A-40E0-A218-0310773F5E98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311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DA064-E3A6-4012-9233-1CC378300094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FBCBB-DE1A-40E0-A218-0310773F5E98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9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DA064-E3A6-4012-9233-1CC378300094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FBCBB-DE1A-40E0-A218-0310773F5E98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907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DA064-E3A6-4012-9233-1CC378300094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FBCBB-DE1A-40E0-A218-0310773F5E98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586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DA064-E3A6-4012-9233-1CC378300094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FBCBB-DE1A-40E0-A218-0310773F5E98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814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DA064-E3A6-4012-9233-1CC378300094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FBCBB-DE1A-40E0-A218-0310773F5E98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721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DA064-E3A6-4012-9233-1CC378300094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FBCBB-DE1A-40E0-A218-0310773F5E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6458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DA064-E3A6-4012-9233-1CC378300094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FBCBB-DE1A-40E0-A218-0310773F5E98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88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076DA064-E3A6-4012-9233-1CC378300094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FBCBB-DE1A-40E0-A218-0310773F5E98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123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DA064-E3A6-4012-9233-1CC378300094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28CFBCBB-DE1A-40E0-A218-0310773F5E98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703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limate change | PPT">
            <a:extLst>
              <a:ext uri="{FF2B5EF4-FFF2-40B4-BE49-F238E27FC236}">
                <a16:creationId xmlns:a16="http://schemas.microsoft.com/office/drawing/2014/main" id="{8D28C6DC-A51E-6163-CD3F-06385D053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355" y="0"/>
            <a:ext cx="122207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95AFA5E-BFF3-FD08-40B4-B6CB94A7CB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N" sz="44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 Global Crisis</a:t>
            </a:r>
            <a:endParaRPr lang="en-IN" sz="5400" b="1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025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limate Change and Environmental Awareness">
            <a:extLst>
              <a:ext uri="{FF2B5EF4-FFF2-40B4-BE49-F238E27FC236}">
                <a16:creationId xmlns:a16="http://schemas.microsoft.com/office/drawing/2014/main" id="{ED1FE08C-579B-7FBE-B6EA-C95582015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7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220183-BF23-F3D8-C5E9-3BA644312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491" y="341223"/>
            <a:ext cx="9603275" cy="1049235"/>
          </a:xfrm>
        </p:spPr>
        <p:txBody>
          <a:bodyPr/>
          <a:lstStyle/>
          <a:p>
            <a:pPr algn="ctr"/>
            <a:r>
              <a:rPr lang="en-IN" b="1" i="1" u="sng" dirty="0">
                <a:solidFill>
                  <a:schemeClr val="bg1"/>
                </a:solidFill>
              </a:rPr>
              <a:t>What is Climate Change?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E67F122D-5736-6E72-D85B-A2C3971909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35899" y="2049455"/>
            <a:ext cx="5730240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Long-term shifts in temperatures and weather patterns</a:t>
            </a: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1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Mainly caused by human activities (burning fossil fuels)</a:t>
            </a:r>
          </a:p>
        </p:txBody>
      </p:sp>
    </p:spTree>
    <p:extLst>
      <p:ext uri="{BB962C8B-B14F-4D97-AF65-F5344CB8AC3E}">
        <p14:creationId xmlns:p14="http://schemas.microsoft.com/office/powerpoint/2010/main" val="1091315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limate change on planet record ...">
            <a:extLst>
              <a:ext uri="{FF2B5EF4-FFF2-40B4-BE49-F238E27FC236}">
                <a16:creationId xmlns:a16="http://schemas.microsoft.com/office/drawing/2014/main" id="{A380AE1E-331B-E629-0863-25E4A9C056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" b="6314"/>
          <a:stretch/>
        </p:blipFill>
        <p:spPr bwMode="auto">
          <a:xfrm>
            <a:off x="12520059" y="5451360"/>
            <a:ext cx="66215" cy="4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limate Changes PowerPoint Presentation - Causes and Effects of Climate  Change">
            <a:extLst>
              <a:ext uri="{FF2B5EF4-FFF2-40B4-BE49-F238E27FC236}">
                <a16:creationId xmlns:a16="http://schemas.microsoft.com/office/drawing/2014/main" id="{E39468FF-3F41-B24F-5F06-C7F61B138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438781" y="2599792"/>
            <a:ext cx="81278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A15D6-21F2-C853-EB5F-0C17F5186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CAB0EE7-A46F-C14F-A7FF-1F5477E6B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4" name="Picture 4" descr="Climate Change. - ppt video online download">
            <a:extLst>
              <a:ext uri="{FF2B5EF4-FFF2-40B4-BE49-F238E27FC236}">
                <a16:creationId xmlns:a16="http://schemas.microsoft.com/office/drawing/2014/main" id="{B81E1AE6-D69B-F4C7-3386-8A6E906D2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8059"/>
            <a:ext cx="12192000" cy="693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25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Climate Change on the Environment ...">
            <a:extLst>
              <a:ext uri="{FF2B5EF4-FFF2-40B4-BE49-F238E27FC236}">
                <a16:creationId xmlns:a16="http://schemas.microsoft.com/office/drawing/2014/main" id="{20333C04-4E07-F703-E235-CCD787E365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5" t="-1" b="16216"/>
          <a:stretch/>
        </p:blipFill>
        <p:spPr bwMode="auto">
          <a:xfrm>
            <a:off x="0" y="0"/>
            <a:ext cx="12192000" cy="721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0C2427-02DF-0A17-7244-87A1870B9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337" y="591015"/>
            <a:ext cx="9603275" cy="901500"/>
          </a:xfrm>
        </p:spPr>
        <p:txBody>
          <a:bodyPr/>
          <a:lstStyle/>
          <a:p>
            <a:pPr algn="ctr"/>
            <a:r>
              <a:rPr lang="en-IN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Effects on the Planet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CA1F3AD-E3C5-FE94-4FEB-123500C607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33984" y="1704388"/>
            <a:ext cx="8212001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1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Rising global temperatures 🌡️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800" b="1" i="1" u="none" strike="noStrike" cap="none" normalizeH="0" baseline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1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Melting ice caps &amp; rising sea levels 🌊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800" b="1" i="1" u="none" strike="noStrike" cap="none" normalizeH="0" baseline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1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Extreme weather events (storms, droughts)</a:t>
            </a:r>
          </a:p>
        </p:txBody>
      </p:sp>
      <p:pic>
        <p:nvPicPr>
          <p:cNvPr id="3076" name="Picture 4" descr="6.2. The Greenhouse Effect | Global ...">
            <a:extLst>
              <a:ext uri="{FF2B5EF4-FFF2-40B4-BE49-F238E27FC236}">
                <a16:creationId xmlns:a16="http://schemas.microsoft.com/office/drawing/2014/main" id="{07C7E67E-86D6-15D3-E2F2-5D0C233BE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798" y="2161032"/>
            <a:ext cx="71218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500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4A91200-C340-542C-EBC5-AD3F6DA50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8" y="164658"/>
            <a:ext cx="12110682" cy="71048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93BC36-96F4-0CEB-8CDA-CA4FDA64F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6599" y="2519582"/>
            <a:ext cx="81318" cy="457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FD0109-A1DE-38B1-16A4-2B34D17C2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417" y="607093"/>
            <a:ext cx="9603275" cy="1049235"/>
          </a:xfrm>
        </p:spPr>
        <p:txBody>
          <a:bodyPr/>
          <a:lstStyle/>
          <a:p>
            <a:pPr algn="ctr"/>
            <a:r>
              <a:rPr lang="en-IN" b="1" i="1" dirty="0">
                <a:solidFill>
                  <a:srgbClr val="0070C0"/>
                </a:solidFill>
              </a:rPr>
              <a:t>Impacts on Humans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293B322-E3DB-3F85-2DB0-05F50F81218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29297" y="2157664"/>
            <a:ext cx="8095247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Threats to food and water security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Health risks from heatwaves &amp; disease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Economic losses &amp; climate migration</a:t>
            </a:r>
          </a:p>
        </p:txBody>
      </p:sp>
      <p:pic>
        <p:nvPicPr>
          <p:cNvPr id="4100" name="Picture 4" descr="Climate Change and its Impact on Human Health">
            <a:extLst>
              <a:ext uri="{FF2B5EF4-FFF2-40B4-BE49-F238E27FC236}">
                <a16:creationId xmlns:a16="http://schemas.microsoft.com/office/drawing/2014/main" id="{410655F0-8DD7-20B0-7B88-1ADD44254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59923" y="2098762"/>
            <a:ext cx="64621" cy="47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How Climate Change Impacts Your Health, Work, and Everyday Life - Massive  Earth Foundation">
            <a:extLst>
              <a:ext uri="{FF2B5EF4-FFF2-40B4-BE49-F238E27FC236}">
                <a16:creationId xmlns:a16="http://schemas.microsoft.com/office/drawing/2014/main" id="{0D31ED3B-A61D-3B25-6D49-DC2505274F04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 flipV="1">
            <a:off x="5897881" y="5806439"/>
            <a:ext cx="45719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4" descr="How Climate Change Impacts Your Health, Work, and Everyday Life - Massive  Earth Foundation">
            <a:extLst>
              <a:ext uri="{FF2B5EF4-FFF2-40B4-BE49-F238E27FC236}">
                <a16:creationId xmlns:a16="http://schemas.microsoft.com/office/drawing/2014/main" id="{23521F5B-97D7-FA75-D824-BFD05E0BDE70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5606511" y="5340096"/>
            <a:ext cx="337089" cy="185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7710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10,800+ Thinking Emoji Stock Photos, Pictures &amp; Royalty-Free ...">
            <a:extLst>
              <a:ext uri="{FF2B5EF4-FFF2-40B4-BE49-F238E27FC236}">
                <a16:creationId xmlns:a16="http://schemas.microsoft.com/office/drawing/2014/main" id="{3AA3D27C-AD16-28B9-61C8-17E09A332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744" y="2525146"/>
            <a:ext cx="3665018" cy="336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33C423-F033-B6BA-6401-283513C99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i="1" dirty="0">
                <a:solidFill>
                  <a:srgbClr val="0070C0"/>
                </a:solidFill>
              </a:rPr>
              <a:t>What Can We Do?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F916D2C-C99B-C0FB-7A4A-5B144427D8C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51579" y="2083054"/>
            <a:ext cx="7533926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Switch to renewable energy (solar, wind)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8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Reduce, reuse, recycle ♻️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8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Protect forests and plant trees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8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Support climate-friendly policies</a:t>
            </a:r>
          </a:p>
        </p:txBody>
      </p:sp>
      <p:pic>
        <p:nvPicPr>
          <p:cNvPr id="5123" name="Picture 3" descr="Positively Affect Climate Change ...">
            <a:extLst>
              <a:ext uri="{FF2B5EF4-FFF2-40B4-BE49-F238E27FC236}">
                <a16:creationId xmlns:a16="http://schemas.microsoft.com/office/drawing/2014/main" id="{B3E11F69-CB2F-6245-91AF-B5963A373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25307" y="2654278"/>
            <a:ext cx="145315" cy="7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574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eople's Global Action on Migration, Development &amp; Human Rights">
            <a:extLst>
              <a:ext uri="{FF2B5EF4-FFF2-40B4-BE49-F238E27FC236}">
                <a16:creationId xmlns:a16="http://schemas.microsoft.com/office/drawing/2014/main" id="{A555F06C-4A6B-B9E4-ADAF-65F768DF4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70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D224F0-C792-F85E-0BCB-85FFCD228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i="1" dirty="0">
                <a:solidFill>
                  <a:srgbClr val="0070C0"/>
                </a:solidFill>
              </a:rPr>
              <a:t>Global Action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874A63E-3B72-ABD6-EF97-99E12458DC4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17437" y="1882974"/>
            <a:ext cx="7655845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Paris Agreement 🌐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IPCC reports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Youth movements &amp; climate activism</a:t>
            </a:r>
          </a:p>
        </p:txBody>
      </p:sp>
      <p:pic>
        <p:nvPicPr>
          <p:cNvPr id="1026" name="Picture 2" descr="Global Action Days — Foundation for ...">
            <a:extLst>
              <a:ext uri="{FF2B5EF4-FFF2-40B4-BE49-F238E27FC236}">
                <a16:creationId xmlns:a16="http://schemas.microsoft.com/office/drawing/2014/main" id="{9CC97166-C087-7663-5077-8E4C9A1EE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2171" y="2667532"/>
            <a:ext cx="145688" cy="14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240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C6C9A-4C45-F1B3-423D-D2D7EE0F4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imple Actionable Steps You Need To Know To Combat Global Warming - TWCC">
            <a:extLst>
              <a:ext uri="{FF2B5EF4-FFF2-40B4-BE49-F238E27FC236}">
                <a16:creationId xmlns:a16="http://schemas.microsoft.com/office/drawing/2014/main" id="{83427CA5-CE0D-A08F-AD96-89071219A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99705" cy="729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9CDF4152-B2A5-EEB5-6CED-05A39CA64C5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28928" y="2050322"/>
            <a:ext cx="7448879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Climate change is real and urgent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Everyone can contribute to the solution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 now for a sustainable future 🌱</a:t>
            </a:r>
          </a:p>
        </p:txBody>
      </p:sp>
    </p:spTree>
    <p:extLst>
      <p:ext uri="{BB962C8B-B14F-4D97-AF65-F5344CB8AC3E}">
        <p14:creationId xmlns:p14="http://schemas.microsoft.com/office/powerpoint/2010/main" val="481033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A4FF9-2BBB-0DC7-0DBB-D1DB9FB6B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423685" cy="1158393"/>
          </a:xfrm>
        </p:spPr>
        <p:txBody>
          <a:bodyPr>
            <a:normAutofit/>
          </a:bodyPr>
          <a:lstStyle/>
          <a:p>
            <a:pPr algn="ctr"/>
            <a:r>
              <a:rPr lang="en-IN" b="1" i="1" dirty="0">
                <a:solidFill>
                  <a:srgbClr val="0070C0"/>
                </a:solidFill>
              </a:rPr>
              <a:t>Thank you  </a:t>
            </a:r>
          </a:p>
        </p:txBody>
      </p:sp>
      <p:pic>
        <p:nvPicPr>
          <p:cNvPr id="8194" name="Picture 2" descr="Earth Thank You Stock Illustrations – 352 Earth Thank You Stock  Illustrations, Vectors &amp; Clipart - Dreamstime">
            <a:extLst>
              <a:ext uri="{FF2B5EF4-FFF2-40B4-BE49-F238E27FC236}">
                <a16:creationId xmlns:a16="http://schemas.microsoft.com/office/drawing/2014/main" id="{93732207-88EC-C0EC-A46B-640083B45F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" y="0"/>
            <a:ext cx="12326111" cy="768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032640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116</TotalTime>
  <Words>130</Words>
  <Application>Microsoft Office PowerPoint</Application>
  <PresentationFormat>Widescreen</PresentationFormat>
  <Paragraphs>37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Gill Sans MT</vt:lpstr>
      <vt:lpstr>Gallery</vt:lpstr>
      <vt:lpstr>PowerPoint Presentation</vt:lpstr>
      <vt:lpstr>What is Climate Change?</vt:lpstr>
      <vt:lpstr>PowerPoint Presentation</vt:lpstr>
      <vt:lpstr>Effects on the Planet</vt:lpstr>
      <vt:lpstr>Impacts on Humans</vt:lpstr>
      <vt:lpstr>What Can We Do?</vt:lpstr>
      <vt:lpstr>Global Action</vt:lpstr>
      <vt:lpstr>PowerPoint Presentation</vt:lpstr>
      <vt:lpstr>Thank you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6</cp:revision>
  <dcterms:created xsi:type="dcterms:W3CDTF">2025-05-23T10:56:13Z</dcterms:created>
  <dcterms:modified xsi:type="dcterms:W3CDTF">2025-05-27T10:52:20Z</dcterms:modified>
</cp:coreProperties>
</file>